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82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58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30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23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3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6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14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1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928D7-C769-4200-9C8E-3929715FFC90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DE81-70A2-4C89-AF7F-E847D400C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6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1555"/>
            <a:ext cx="9144000" cy="4834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906982"/>
            <a:ext cx="1155469" cy="17124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54279" y="4939145"/>
            <a:ext cx="6843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Historical Naval Fiction in the Age of Fighting Steam</a:t>
            </a:r>
          </a:p>
          <a:p>
            <a:r>
              <a:rPr lang="en-GB" sz="2400" b="1" dirty="0" smtClean="0"/>
              <a:t>1882: </a:t>
            </a:r>
            <a:r>
              <a:rPr lang="en-GB" sz="2400" b="1" smtClean="0"/>
              <a:t>Britannia’s Spartan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4405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hoptoad1</dc:creator>
  <cp:lastModifiedBy>hoptoad1</cp:lastModifiedBy>
  <cp:revision>2</cp:revision>
  <dcterms:created xsi:type="dcterms:W3CDTF">2016-02-10T10:03:01Z</dcterms:created>
  <dcterms:modified xsi:type="dcterms:W3CDTF">2016-02-10T10:16:40Z</dcterms:modified>
</cp:coreProperties>
</file>